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DE2BF-9F21-4FF6-9267-9BFA478133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62C459-49DD-4EDC-9365-E96764D9DB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D9F28-2172-4DEB-9C72-465CCDBCC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AA00-9E71-4783-B353-3E896A338E86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092C0-47B7-4B1E-B106-D7346BDC1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CC5B58-C759-4ABD-993C-1AF899CED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6347-FE93-4B4A-AA7A-2976C47C6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185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6F626-6A02-44E6-A594-BCBF32103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7F1A2F-0205-4B8B-AB48-0D7A8BCAE3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CCB5A6-9ACF-4443-9B0B-7A902FF24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AA00-9E71-4783-B353-3E896A338E86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70C4F-0B1B-4485-8E77-EA6D94E35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C4D97-4B40-424A-9602-43B8B3958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6347-FE93-4B4A-AA7A-2976C47C6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192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A60DA0-EF7F-431C-9764-37B4A1C029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350E00-ADC6-4022-A9C3-50E2BDBEC4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9CBF3-DB3E-496B-997B-271F93D89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AA00-9E71-4783-B353-3E896A338E86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95D06-C2E7-425B-A19E-CA03EFF6C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A1005-AECB-4A45-8817-B9D0635F2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6347-FE93-4B4A-AA7A-2976C47C6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725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4D487-AE6C-4748-BFC0-9188CE895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2B74E-D707-457D-B5FB-5E495EFD2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87404-9488-4B42-98C7-5ED3B5457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AA00-9E71-4783-B353-3E896A338E86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0E89C8-FB69-4FF8-BD83-555E68089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B313C-E4EC-40C7-89D5-0C68B6CC7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6347-FE93-4B4A-AA7A-2976C47C6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791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FBE20-6703-4B86-8279-1E9D0D75E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47C32-AE8E-4689-8811-B5645FAD5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CBA21-E0CA-457B-AAA0-D95286B2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AA00-9E71-4783-B353-3E896A338E86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A5CB8-3B01-4C02-B5E7-6C60F25B9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99DE0E-CD18-430D-843D-7089820A3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6347-FE93-4B4A-AA7A-2976C47C6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740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A851E-D2EC-49A9-B3CF-F1F316169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92730-3200-4E35-B890-D5194983F5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C3BA5E-CE42-4931-BE9F-9F57E69133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7AC495-878E-4AF8-8CA4-346CF4DDF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AA00-9E71-4783-B353-3E896A338E86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1E13C5-9FE4-4037-B44A-65C308204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8034D6-6DB7-449F-876D-1702B2DDA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6347-FE93-4B4A-AA7A-2976C47C6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784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F4EA1-3CC3-4EC7-8D17-906B7781F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C2BCB-C50D-4D95-9A10-05FA871E8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ACF029-2CE7-4A15-9FD0-7D363C97ED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D8F797-3EB0-48C5-8A20-5B0CDD027C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29BD2B-2423-47C1-A192-1BAD03470D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46B88A-0EBB-4445-9BF6-A476A8382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AA00-9E71-4783-B353-3E896A338E86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5DC956-E960-4772-B260-6F8A77DC3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27B512-962C-4BCF-881A-E62D81D2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6347-FE93-4B4A-AA7A-2976C47C6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8976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5C263-6227-437A-9373-06140A86F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DAF358-E7DE-4217-9A24-D3A9CCC99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AA00-9E71-4783-B353-3E896A338E86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3212B9-E273-4275-AC32-5A40C9286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12D227-6ECC-4585-9372-C9A3B6E7C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6347-FE93-4B4A-AA7A-2976C47C6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006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BE663F-83F0-4BE8-8C54-6635975F2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AA00-9E71-4783-B353-3E896A338E86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6C6418-CB47-4C0F-9E79-AC712B377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AB5DA8-1211-47C1-ADC7-AA698D958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6347-FE93-4B4A-AA7A-2976C47C6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280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93FDD-2DE7-429E-BF43-80B2F65BA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33243-C356-489D-8826-F82043F93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4CD7AA-C07A-4215-9072-614057B9A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D15FB6-9005-4289-9032-280C7FB19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AA00-9E71-4783-B353-3E896A338E86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E7543D-128A-4208-B29B-479AEC83F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34047E-0247-46E2-AA2D-DEF092C40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6347-FE93-4B4A-AA7A-2976C47C6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377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24482-B655-4BDE-8A4F-B26913438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58D0DB-4338-4773-B393-D986231ED6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03AC60-8656-463B-9E6B-7C8A204F28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25B67E-D487-442A-8A58-026C24D54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AA00-9E71-4783-B353-3E896A338E86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78172E-9C55-4A30-A549-3C823D56D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DA7C09-E144-4972-803A-A990243F0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A6347-FE93-4B4A-AA7A-2976C47C6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218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423987-95E0-4BD1-9B89-7C6E69DD6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27BF07-0657-4844-9965-E94A0FBCD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DFDBB-44C4-438F-B84C-D50CB423E7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CAA00-9E71-4783-B353-3E896A338E86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49311-4CEB-46C6-A41F-FCE39A0F5E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7FF5D-AE44-44B9-8EE7-2CC3D1E518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A6347-FE93-4B4A-AA7A-2976C47C6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70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0284224-A42A-4031-ADC0-72E0ABAA91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130" y="0"/>
            <a:ext cx="6881192" cy="6881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957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A8BCD3E-E62E-4CF9-A721-A8FDEB850F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405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F2FA920-4CEE-420F-86EE-ADE5C06481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477" y="41053"/>
            <a:ext cx="6321287" cy="673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71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Lynn Holland</dc:creator>
  <cp:lastModifiedBy>Hannah Callbutt</cp:lastModifiedBy>
  <cp:revision>3</cp:revision>
  <dcterms:created xsi:type="dcterms:W3CDTF">2020-06-05T18:13:51Z</dcterms:created>
  <dcterms:modified xsi:type="dcterms:W3CDTF">2020-06-08T11:23:20Z</dcterms:modified>
</cp:coreProperties>
</file>